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72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68" autoAdjust="0"/>
  </p:normalViewPr>
  <p:slideViewPr>
    <p:cSldViewPr snapToGrid="0">
      <p:cViewPr varScale="1">
        <p:scale>
          <a:sx n="101" d="100"/>
          <a:sy n="101" d="100"/>
        </p:scale>
        <p:origin x="8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58797-EC20-4D05-AB9E-AD44D8109F00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4BA0F-653E-4254-BE60-34B23CE232A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32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84BA0F-653E-4254-BE60-34B23CE232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317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C4BA-0298-4404-80F9-FD080968017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C176D-401D-4C39-B3A4-87DB73C3372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42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C4BA-0298-4404-80F9-FD080968017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C176D-401D-4C39-B3A4-87DB73C3372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6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C4BA-0298-4404-80F9-FD080968017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C176D-401D-4C39-B3A4-87DB73C3372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57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C4BA-0298-4404-80F9-FD080968017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C176D-401D-4C39-B3A4-87DB73C3372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376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C4BA-0298-4404-80F9-FD080968017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C176D-401D-4C39-B3A4-87DB73C3372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05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C4BA-0298-4404-80F9-FD080968017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C176D-401D-4C39-B3A4-87DB73C3372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C4BA-0298-4404-80F9-FD080968017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C176D-401D-4C39-B3A4-87DB73C3372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22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C4BA-0298-4404-80F9-FD080968017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C176D-401D-4C39-B3A4-87DB73C3372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18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C4BA-0298-4404-80F9-FD080968017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C176D-401D-4C39-B3A4-87DB73C3372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53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C4BA-0298-4404-80F9-FD080968017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C176D-401D-4C39-B3A4-87DB73C3372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68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C4BA-0298-4404-80F9-FD080968017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C176D-401D-4C39-B3A4-87DB73C3372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90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CC4BA-0298-4404-80F9-FD080968017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C176D-401D-4C39-B3A4-87DB73C3372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53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0EA8A9A-DC0A-4F54-B949-823491C3E0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54" y="-1212"/>
            <a:ext cx="12194154" cy="685921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4DAB56A-CE6F-47F1-9D9A-809FFD71C042}"/>
              </a:ext>
            </a:extLst>
          </p:cNvPr>
          <p:cNvSpPr txBox="1"/>
          <p:nvPr/>
        </p:nvSpPr>
        <p:spPr>
          <a:xfrm>
            <a:off x="5193174" y="562668"/>
            <a:ext cx="6913952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i="1" dirty="0">
                <a:solidFill>
                  <a:srgbClr val="267278"/>
                </a:solidFill>
                <a:latin typeface="微软雅黑" pitchFamily="34" charset="-122"/>
                <a:ea typeface="微软雅黑" pitchFamily="34" charset="-122"/>
              </a:rPr>
              <a:t>Welcome all submissions on </a:t>
            </a:r>
          </a:p>
          <a:p>
            <a:r>
              <a:rPr lang="en-US" sz="2400" b="1" i="1" dirty="0">
                <a:solidFill>
                  <a:srgbClr val="267278"/>
                </a:solidFill>
                <a:latin typeface="微软雅黑" pitchFamily="34" charset="-122"/>
                <a:ea typeface="微软雅黑" pitchFamily="34" charset="-122"/>
              </a:rPr>
              <a:t>gel-related research!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9A625185-E9E6-4D30-8C9B-2CD367490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665810"/>
              </p:ext>
            </p:extLst>
          </p:nvPr>
        </p:nvGraphicFramePr>
        <p:xfrm>
          <a:off x="7017579" y="1824017"/>
          <a:ext cx="5041900" cy="3288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4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7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36103">
                <a:tc>
                  <a:txBody>
                    <a:bodyPr/>
                    <a:lstStyle/>
                    <a:p>
                      <a:r>
                        <a:rPr lang="en-US" altLang="zh-CN" sz="2800" b="1" i="0" kern="1200" dirty="0">
                          <a:solidFill>
                            <a:srgbClr val="267278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SCIE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kern="1200" dirty="0">
                          <a:solidFill>
                            <a:srgbClr val="267278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(IF 2021</a:t>
                      </a:r>
                      <a:r>
                        <a:rPr lang="zh-CN" altLang="en-US" sz="1400" b="1" i="0" kern="1200" dirty="0">
                          <a:solidFill>
                            <a:srgbClr val="267278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： </a:t>
                      </a:r>
                      <a:r>
                        <a:rPr lang="en-US" altLang="zh-CN" sz="1400" b="1" i="0" kern="1200" dirty="0">
                          <a:solidFill>
                            <a:srgbClr val="267278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4.702)</a:t>
                      </a:r>
                    </a:p>
                    <a:p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High</a:t>
                      </a:r>
                      <a:r>
                        <a:rPr lang="en-US" altLang="zh-CN" sz="2000" b="0" baseline="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 Visibility</a:t>
                      </a:r>
                      <a:endParaRPr lang="en-US" altLang="zh-CN" sz="2000" b="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i="0" kern="1200" dirty="0">
                          <a:solidFill>
                            <a:srgbClr val="267278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PubMed</a:t>
                      </a:r>
                      <a:r>
                        <a:rPr lang="en-US" altLang="zh-CN" sz="2800" b="1" kern="1200" dirty="0">
                          <a:solidFill>
                            <a:srgbClr val="366D3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rgbClr val="366D3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High</a:t>
                      </a:r>
                      <a:r>
                        <a:rPr lang="en-US" altLang="zh-CN" sz="2000" b="0" baseline="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 Visibility</a:t>
                      </a:r>
                      <a:endParaRPr lang="en-US" altLang="zh-CN" sz="2000" b="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6103">
                <a:tc>
                  <a:txBody>
                    <a:bodyPr/>
                    <a:lstStyle/>
                    <a:p>
                      <a:r>
                        <a:rPr lang="en-US" sz="4800" b="1" i="0" kern="1200" dirty="0">
                          <a:solidFill>
                            <a:srgbClr val="267278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14.7</a:t>
                      </a:r>
                      <a:r>
                        <a:rPr lang="en-US" baseline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days</a:t>
                      </a:r>
                    </a:p>
                    <a:p>
                      <a:r>
                        <a:rPr lang="en-US" sz="1400" baseline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Submission to First Decision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(median values for papers published in this journal in the first half of 2021)</a:t>
                      </a:r>
                      <a:endParaRPr lang="en-US" sz="11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b="1" i="0" kern="1200" dirty="0">
                          <a:solidFill>
                            <a:srgbClr val="267278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3.9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d</a:t>
                      </a:r>
                      <a:r>
                        <a:rPr lang="en-US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ays</a:t>
                      </a:r>
                    </a:p>
                    <a:p>
                      <a:r>
                        <a:rPr lang="en-US" sz="14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Acceptance</a:t>
                      </a:r>
                      <a:r>
                        <a:rPr lang="en-US" sz="1400" baseline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 to publication</a:t>
                      </a:r>
                    </a:p>
                    <a:p>
                      <a:r>
                        <a:rPr lang="en-US" sz="1100" dirty="0"/>
                        <a:t>(median values for papers published in this journal in the 1st half of 2021)</a:t>
                      </a:r>
                      <a:endParaRPr lang="en-US" sz="11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09EC7000-B227-41F2-9504-FF11E42BEA2A}"/>
              </a:ext>
            </a:extLst>
          </p:cNvPr>
          <p:cNvSpPr txBox="1"/>
          <p:nvPr/>
        </p:nvSpPr>
        <p:spPr>
          <a:xfrm>
            <a:off x="272736" y="1673183"/>
            <a:ext cx="6848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267278"/>
                </a:solidFill>
                <a:latin typeface="Palatino Linotype" panose="02040502050505030304" pitchFamily="18" charset="0"/>
                <a:ea typeface="微软雅黑" pitchFamily="34" charset="-122"/>
              </a:rPr>
              <a:t>Aims and Scope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BD874D-A407-4DE7-8223-AEE48F8ED320}"/>
              </a:ext>
            </a:extLst>
          </p:cNvPr>
          <p:cNvSpPr txBox="1"/>
          <p:nvPr/>
        </p:nvSpPr>
        <p:spPr>
          <a:xfrm>
            <a:off x="272736" y="2090844"/>
            <a:ext cx="60832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600" b="1" i="1" dirty="0">
                <a:solidFill>
                  <a:srgbClr val="267278"/>
                </a:solidFill>
                <a:latin typeface="Palatino Linotype" panose="02040502050505030304" pitchFamily="18" charset="0"/>
                <a:ea typeface="微软雅黑" pitchFamily="34" charset="-122"/>
              </a:rPr>
              <a:t>Gels </a:t>
            </a:r>
            <a:r>
              <a:rPr lang="en-US" altLang="zh-CN" sz="1600" dirty="0">
                <a:latin typeface="Palatino Linotype" panose="02040502050505030304" pitchFamily="18" charset="0"/>
                <a:ea typeface="Microsoft YaHei" panose="020B0503020204020204" pitchFamily="34" charset="-122"/>
              </a:rPr>
              <a:t>(ISSN 2310-2861) is an international peer-reviewed </a:t>
            </a:r>
            <a:r>
              <a:rPr lang="en-US" altLang="zh-CN" sz="1600" b="1" dirty="0">
                <a:solidFill>
                  <a:srgbClr val="267278"/>
                </a:solidFill>
                <a:latin typeface="Palatino Linotype" panose="02040502050505030304" pitchFamily="18" charset="0"/>
                <a:ea typeface="微软雅黑" pitchFamily="34" charset="-122"/>
              </a:rPr>
              <a:t>open access </a:t>
            </a:r>
            <a:r>
              <a:rPr lang="en-US" altLang="zh-CN" sz="1600" dirty="0">
                <a:latin typeface="Palatino Linotype" panose="02040502050505030304" pitchFamily="18" charset="0"/>
                <a:ea typeface="Microsoft YaHei" panose="020B0503020204020204" pitchFamily="34" charset="-122"/>
              </a:rPr>
              <a:t>on physical and chemical gels, and is published quarterly online by MDPI. </a:t>
            </a:r>
          </a:p>
          <a:p>
            <a:pPr algn="just"/>
            <a:endParaRPr lang="en-US" dirty="0">
              <a:latin typeface="Palatino Linotype" panose="0204050205050503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B96098F-8BCE-4792-9781-3A291718376A}"/>
              </a:ext>
            </a:extLst>
          </p:cNvPr>
          <p:cNvSpPr/>
          <p:nvPr/>
        </p:nvSpPr>
        <p:spPr>
          <a:xfrm>
            <a:off x="708376" y="2975727"/>
            <a:ext cx="489119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Organogels</a:t>
            </a:r>
            <a:r>
              <a:rPr lang="en-US" sz="1600" dirty="0"/>
              <a:t>, hydrogels and ionic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Dried-gels;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Colloidal gels;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Gels made in mixtures of solvents;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Computational modeling of these materials in order to provide a better understanding of gelation mechanism;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Synthesis, characterization and applications of the above-mentioned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Gels as raw materials for the synthesis of non-gel functional materials</a:t>
            </a:r>
          </a:p>
        </p:txBody>
      </p:sp>
    </p:spTree>
    <p:extLst>
      <p:ext uri="{BB962C8B-B14F-4D97-AF65-F5344CB8AC3E}">
        <p14:creationId xmlns:p14="http://schemas.microsoft.com/office/powerpoint/2010/main" val="662618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143</Words>
  <Application>Microsoft Office PowerPoint</Application>
  <PresentationFormat>Grand écran</PresentationFormat>
  <Paragraphs>23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微软雅黑</vt:lpstr>
      <vt:lpstr>微软雅黑</vt:lpstr>
      <vt:lpstr>Arial</vt:lpstr>
      <vt:lpstr>Calibri</vt:lpstr>
      <vt:lpstr>Calibri Light</vt:lpstr>
      <vt:lpstr>Palatino Linotype</vt:lpstr>
      <vt:lpstr>Office Theme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MDPI</dc:creator>
  <cp:lastModifiedBy>GUENET</cp:lastModifiedBy>
  <cp:revision>12</cp:revision>
  <dcterms:created xsi:type="dcterms:W3CDTF">2020-09-18T02:56:25Z</dcterms:created>
  <dcterms:modified xsi:type="dcterms:W3CDTF">2022-03-14T09:42:44Z</dcterms:modified>
</cp:coreProperties>
</file>